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8" r:id="rId3"/>
    <p:sldId id="285" r:id="rId4"/>
    <p:sldId id="272" r:id="rId5"/>
    <p:sldId id="290" r:id="rId6"/>
    <p:sldId id="291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7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4813-C707-4B23-8245-27FEAA8FC0F1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1447-6508-43B7-A5EA-AD459A47C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7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B029-D176-40CF-A158-D88038F209ED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B9C9-3410-44C8-8FC5-F238B8BC7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орис\Desktop\кардиодиспансер\Лого БСС2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332656"/>
            <a:ext cx="673797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 </a:t>
            </a:r>
            <a:r>
              <a:rPr lang="ru-RU" dirty="0" smtClean="0">
                <a:solidFill>
                  <a:schemeClr val="bg1"/>
                </a:solidFill>
              </a:rPr>
              <a:t>Волонтерами был  проведен осмотр граждан на выявление факторов риска сахарного диабета,  который включал в себя: диагностика индекса массы тела, контроля уровня глюкозы крови, были даны рекомендации по основам рационального питания, а также вторичной профилактике осложнений сахарного диабета. В рамках данного мероприятия,   каждому участнику мероприятия была  предложена памятка об основах правильного питания, а гражданам с сахарным диабетом была предоставлена информация о контроле уровня хлебных единиц, мониторинга основных лабораторных показателей, как вторичной профилактике осложнений данного заболевания.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мероприятия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D:\фоты на презентацию\после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633413"/>
            <a:ext cx="12192000" cy="812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/>
                </a:solidFill>
              </a:rPr>
              <a:t>Впервые отряд «Береги свое сердце», совместно с кафедрой онкологии, принял   активное участие в нескольких  мероприятиях посвященных  борьбы с онкологическими заболеваниями, на базе поликлиники ЧГМА, также работа проводилась со </a:t>
            </a:r>
            <a:r>
              <a:rPr lang="ru-RU" dirty="0" smtClean="0">
                <a:solidFill>
                  <a:schemeClr val="bg2"/>
                </a:solidFill>
              </a:rPr>
              <a:t>школьниками. </a:t>
            </a:r>
            <a:r>
              <a:rPr lang="ru-RU" dirty="0" smtClean="0">
                <a:solidFill>
                  <a:schemeClr val="bg2"/>
                </a:solidFill>
              </a:rPr>
              <a:t>Целью данных мероприятий было: повышение осведомленности граждан о проблеме онкологических заболеваний, в частности меланомы кожи и онкология слизистой оболочки полости рта, важности своевременного прохождения медицинских осмотров, необходимости коррекции факторов риска данной патологии, а также ранней диагностики и вторичной профилактики осложнений данной патологии.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Диагностика онкопатологии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/>
                </a:solidFill>
              </a:rPr>
              <a:t>В рамках данного мероприятия,   каждому участнику была  предложена памятка, представлен раздаточный материал, а также даны соответствующие рекомендации по дальнейшему наблюдению и профилактике онкологических заболеваний. 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Диагностика онкопатологии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фоты на презентацию\после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dirty="0" smtClean="0">
                <a:solidFill>
                  <a:schemeClr val="bg1"/>
                </a:solidFill>
              </a:rPr>
              <a:t>Отряд «Береги свое сердце», совместно с волонтерским движением «Правильный выбор», работает с школьниками, (школа № 8, Забайкальская краевая гимназия-интернат, школа № 38), школьникам предлагаются лекции: «Врач терапевт: как одна из лучших профессий», «Хронический гастрит, среди школьников», «Вред электронных сигарет», «Профилактика анемий», «Сбалансированное питание», формирование ЗОЖ.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Совместные мероприятия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dirty="0" smtClean="0">
                <a:solidFill>
                  <a:schemeClr val="bg1"/>
                </a:solidFill>
              </a:rPr>
              <a:t>Работа на форуме ЗабГУ, в рамках мастер- класса, по оказанию «Экстренной помощи»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Совместные мероприятия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9" name="Picture 15" descr="C:\Users\User\Desktop\fM9NIu2P3q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501121" cy="471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Планы движения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500" dirty="0" smtClean="0">
                <a:solidFill>
                  <a:schemeClr val="bg1"/>
                </a:solidFill>
              </a:rPr>
              <a:t>Волонтерское движение «Береги свое сердце» в дальнейшем планирует продолжить организацию и проведение массовых мероприятий по пропаганде здорового образа жизни, выступления в учебных заведения и медицинских организациях с чтением лекториев по формированию здорового образа жизни, повышение информированности граждан о пользе регулярного обследования сердечно – сосудистой системы и выявление ранних признаков соматических заболеваний у населения.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800" dirty="0" smtClean="0">
                <a:solidFill>
                  <a:schemeClr val="bg1"/>
                </a:solidFill>
              </a:rPr>
              <a:t>СПАСИБО ЗА ВНИМАНИЕ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5819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 ВОЛОНТЕРСКОГО ДВИЖЕНИЯ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974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Волонтерский отряд  организован с 2015 года, и ставит перед собой следующие задачи: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</a:t>
            </a:r>
            <a:r>
              <a:rPr lang="ru-RU" dirty="0">
                <a:solidFill>
                  <a:schemeClr val="bg1"/>
                </a:solidFill>
              </a:rPr>
              <a:t>здорового образа жизни у </a:t>
            </a:r>
            <a:r>
              <a:rPr lang="ru-RU" dirty="0" smtClean="0">
                <a:solidFill>
                  <a:schemeClr val="bg1"/>
                </a:solidFill>
              </a:rPr>
              <a:t>населения;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Организация </a:t>
            </a:r>
            <a:r>
              <a:rPr lang="ru-RU" dirty="0">
                <a:solidFill>
                  <a:schemeClr val="bg1"/>
                </a:solidFill>
              </a:rPr>
              <a:t>проведения анкетирования населения на выявление факторов риска сердечно – сосудистых </a:t>
            </a:r>
            <a:r>
              <a:rPr lang="ru-RU" dirty="0" smtClean="0">
                <a:solidFill>
                  <a:schemeClr val="bg1"/>
                </a:solidFill>
              </a:rPr>
              <a:t>и других социально-значимых  заболеваний (сахарный диабет, онмк, онкология);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Проведение </a:t>
            </a:r>
            <a:r>
              <a:rPr lang="ru-RU" dirty="0">
                <a:solidFill>
                  <a:schemeClr val="bg1"/>
                </a:solidFill>
              </a:rPr>
              <a:t>информационно-разъяснительных бесед с населением о формировании активного образа </a:t>
            </a:r>
            <a:r>
              <a:rPr lang="ru-RU" dirty="0" smtClean="0">
                <a:solidFill>
                  <a:schemeClr val="bg1"/>
                </a:solidFill>
              </a:rPr>
              <a:t>жизни;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Информационно-методическое обеспечение </a:t>
            </a:r>
            <a:r>
              <a:rPr lang="ru-RU" dirty="0">
                <a:solidFill>
                  <a:schemeClr val="bg1"/>
                </a:solidFill>
              </a:rPr>
              <a:t>путем разработки </a:t>
            </a:r>
            <a:r>
              <a:rPr lang="ru-RU" dirty="0" smtClean="0">
                <a:solidFill>
                  <a:schemeClr val="bg1"/>
                </a:solidFill>
              </a:rPr>
              <a:t>брошюр;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Привлечение </a:t>
            </a:r>
            <a:r>
              <a:rPr lang="ru-RU" dirty="0">
                <a:solidFill>
                  <a:schemeClr val="bg1"/>
                </a:solidFill>
              </a:rPr>
              <a:t>средств массовой </a:t>
            </a:r>
            <a:r>
              <a:rPr lang="ru-RU" dirty="0" smtClean="0">
                <a:solidFill>
                  <a:schemeClr val="bg1"/>
                </a:solidFill>
              </a:rPr>
              <a:t>информации к пропаганде активного образа жизни.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5819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Состав отряда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97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- Студенты ФГБОУ ВО ЧГМА (преимуществнно 4 – 6 курсы)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 Клинические ординаторы терапевтического профиля.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bg1"/>
                </a:solidFill>
              </a:rPr>
              <a:t>Волонтеры принимают участие в профилактических акциях, читают лектории по коррекции факторов риска ИБС, эндокринологических заболеваний, принимают участие в работе: терапевтических школ больных сахарным диабетом, артериальной гипертензии, больных перенесших ОНМК, на базе: ГУЗ Краевая клиническая больница, в частности регионального сосудистого центра.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Участие  в мероприятиях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ДЕНЬ СЕРДЦА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		</a:t>
            </a:r>
            <a:r>
              <a:rPr lang="ru-RU" dirty="0" smtClean="0">
                <a:solidFill>
                  <a:schemeClr val="bg1"/>
                </a:solidFill>
              </a:rPr>
              <a:t>Всемирный </a:t>
            </a:r>
            <a:r>
              <a:rPr lang="ru-RU" dirty="0" smtClean="0">
                <a:solidFill>
                  <a:schemeClr val="bg1"/>
                </a:solidFill>
              </a:rPr>
              <a:t>День сердца отмечается ежегодно 29 сентября.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2017 году темой Всемирного Дня сердца выбран призыв: «Поделись силой своего сердца»</a:t>
            </a:r>
            <a:r>
              <a:rPr lang="ru-RU" dirty="0" smtClean="0">
                <a:solidFill>
                  <a:schemeClr val="bg1"/>
                </a:solidFill>
              </a:rPr>
              <a:t>. Акцент делается на изменении образа жизни для профилактики сердечно-сосудистых заболеваний во всех группах населения.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ДЕНЬ СЕРДЦА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Совместно с кардиологическим диспансером, волонтерами был проведен мониторинг пациентов на выявление факторов риска развития сердечно-сосудистых катастроф, анкетирование пациентов, мотивация к ЗОЖ, вторичная профилактика ССЗ.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Волонтерский отряд ЧГМА, «Береги свое сердце», принял активное участие в мероприятии «День борьбы с инсультом», который в 2018г., прошел под девизом «Инсульт поддается лечению». Целью данной акции было: повышение осведомленности граждан о проблеме острого нарушения мозгового кровообращения, необходимости своевременного прохождения медицинских осмотров, необходимости коррекции факторов риска инсульта, а также знаний признаков инсульта и порядка самостоятельных действий при выявлении этого состояния.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мероприятия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Всем гражданам по итогам осмотра были даны соответствующие рекомендации по коррекции факторов риска, и последующему медицинскому наблюдению. Также каждому участнику мероприятия были предложены памятки о первых признаках инсульта: простой тест, который поможет распознать инсульт и сориентировать о необходимости вызвать скорую помощь.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По итогам данной акции, был сделан вывод, о  необходимо повышать информированность граждан об инсультных состояниях, необходимости коррекции факторов риска инсульта, и тактики действия при первых признаках острого нарушения мозгового кровообращения.</a:t>
            </a:r>
          </a:p>
          <a:p>
            <a:pPr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мероприятия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фоты на презентацию\после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	</a:t>
            </a:r>
            <a:r>
              <a:rPr lang="ru-RU" dirty="0" smtClean="0">
                <a:solidFill>
                  <a:schemeClr val="bg1"/>
                </a:solidFill>
              </a:rPr>
              <a:t>Волонтерский отряд медицинской академии, «Береги свое сердце», ежегодно  принимает  активное участие в мероприятии «День борьбы с сахарным диабетом», местом проведения данной акции является  диагностическая поликлиника ЧГМА. Целью данной акции было: повышение осведомленности граждан о проблеме сахарного диабета, необходимости своевременного прохождения медицинских осмотров, необходимости коррекции факторов риска сахарного диабета, а также ранней диагностики и вторичной профилактики осложнений данной патологии.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мероприятия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118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ЗАДАЧИ ВОЛОНТЕРСКОГО ДВИЖЕНИЯ</vt:lpstr>
      <vt:lpstr>Состав отряда</vt:lpstr>
      <vt:lpstr>Участие  в мероприятиях</vt:lpstr>
      <vt:lpstr>ДЕНЬ СЕРДЦА</vt:lpstr>
      <vt:lpstr>ДЕНЬ СЕРДЦА</vt:lpstr>
      <vt:lpstr>Профилактические мероприятия</vt:lpstr>
      <vt:lpstr>Профилактические мероприятия</vt:lpstr>
      <vt:lpstr>Профилактические мероприятия</vt:lpstr>
      <vt:lpstr>Профилактические мероприятия</vt:lpstr>
      <vt:lpstr>Диагностика онкопатологии</vt:lpstr>
      <vt:lpstr>Диагностика онкопатологии</vt:lpstr>
      <vt:lpstr>Совместные мероприятия</vt:lpstr>
      <vt:lpstr>Слайд 14</vt:lpstr>
      <vt:lpstr>Совместные мероприятия</vt:lpstr>
      <vt:lpstr>Планы движения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2015-09-11T02:10:34Z</dcterms:created>
  <dcterms:modified xsi:type="dcterms:W3CDTF">2018-05-23T13:14:24Z</dcterms:modified>
</cp:coreProperties>
</file>